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bin Sketch" panose="020B0503050202020004" pitchFamily="34" charset="77"/>
      <p:regular r:id="rId16"/>
      <p:bold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Raleway" panose="020B0603030101060003" pitchFamily="34" charset="77"/>
      <p:regular r:id="rId22"/>
      <p:bold r:id="rId23"/>
      <p:italic r:id="rId24"/>
      <p:boldItalic r:id="rId25"/>
    </p:embeddedFont>
    <p:embeddedFont>
      <p:font typeface="Vidaloka" panose="02000504000000020004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554"/>
  </p:normalViewPr>
  <p:slideViewPr>
    <p:cSldViewPr snapToGrid="0" snapToObjects="1">
      <p:cViewPr varScale="1">
        <p:scale>
          <a:sx n="102" d="100"/>
          <a:sy n="102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28a3aedc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28a3aedc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8a3aedc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28a3aedc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28a3aedc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28a3aedc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28a3aedc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28a3aedc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28a3aedc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28a3aedc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79975" y="2161800"/>
            <a:ext cx="55839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212050"/>
            <a:ext cx="19572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7200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60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buNone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lvl="2">
              <a:buNone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lvl="3">
              <a:buNone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lvl="4">
              <a:buNone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lvl="5">
              <a:buNone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lvl="6">
              <a:buNone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lvl="7">
              <a:buNone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lvl="8">
              <a:buNone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4572000" y="4101500"/>
            <a:ext cx="4572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type="blank">
  <p:cSld name="BLAN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">
  <p:cSld name="BLANK_1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a/school.st-chris.net/file/d/1TxOgcodPDheArvyiInKC3Yd1XbzlpwE7/view?usp=shar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oicesaround.com/we-are-the-chan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oicesaround.com/we-are-the-chang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ctrTitle"/>
          </p:nvPr>
        </p:nvSpPr>
        <p:spPr>
          <a:xfrm>
            <a:off x="3328950" y="1317403"/>
            <a:ext cx="2486100" cy="2508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bin Sketch"/>
              <a:ea typeface="Cabin Sketch"/>
              <a:cs typeface="Cabin Sketch"/>
              <a:sym typeface="Cabin Sketch"/>
            </a:endParaRPr>
          </a:p>
          <a:p>
            <a:r>
              <a:rPr lang="en" sz="2400" dirty="0">
                <a:latin typeface="Cabin Sketch"/>
                <a:ea typeface="Cabin Sketch"/>
                <a:cs typeface="Cabin Sketch"/>
                <a:sym typeface="Cabin Sketch"/>
              </a:rPr>
              <a:t>The Voices Around The World Choir 2020</a:t>
            </a:r>
            <a:endParaRPr sz="2400" dirty="0">
              <a:latin typeface="Cabin Sketch"/>
              <a:ea typeface="Cabin Sketch"/>
              <a:cs typeface="Cabin Sketch"/>
              <a:sym typeface="Cabin Sketc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Cabin Sketch"/>
                <a:ea typeface="Cabin Sketch"/>
                <a:cs typeface="Cabin Sketch"/>
                <a:sym typeface="Cabin Sketch"/>
              </a:rPr>
              <a:t>Remote Learning Song Project</a:t>
            </a:r>
            <a:endParaRPr sz="2400" dirty="0">
              <a:latin typeface="Cabin Sketch"/>
              <a:ea typeface="Cabin Sketch"/>
              <a:cs typeface="Cabin Sketch"/>
              <a:sym typeface="Cabin Sketc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000">
        <p14:flash/>
      </p:transition>
    </mc:Choice>
    <mc:Fallback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105325" y="87775"/>
            <a:ext cx="8935200" cy="485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207" y="0"/>
            <a:ext cx="39535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299850" y="1497025"/>
            <a:ext cx="4173000" cy="203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Cabin Sketch"/>
                <a:ea typeface="Cabin Sketch"/>
                <a:cs typeface="Cabin Sketch"/>
                <a:sym typeface="Cabin Sketch"/>
              </a:rPr>
              <a:t>We Are The Change</a:t>
            </a:r>
            <a:endParaRPr sz="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Raleway"/>
                <a:ea typeface="Raleway"/>
                <a:cs typeface="Raleway"/>
                <a:sym typeface="Raleway"/>
              </a:rPr>
              <a:t>Score for Vocal Melody</a:t>
            </a:r>
            <a:endParaRPr i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🎵"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PDF file of vocal melody </a:t>
            </a:r>
            <a:r>
              <a:rPr lang="en" sz="18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here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105325" y="87775"/>
            <a:ext cx="8935200" cy="485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051" y="0"/>
            <a:ext cx="4318376" cy="360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49" y="0"/>
            <a:ext cx="39397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/>
        </p:nvSpPr>
        <p:spPr>
          <a:xfrm>
            <a:off x="105325" y="87775"/>
            <a:ext cx="8935200" cy="485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161000" y="-21900"/>
            <a:ext cx="51492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Cabin Sketch"/>
                <a:ea typeface="Cabin Sketch"/>
                <a:cs typeface="Cabin Sketch"/>
                <a:sym typeface="Cabin Sketch"/>
              </a:rPr>
              <a:t>RECORD</a:t>
            </a:r>
            <a:endParaRPr sz="7200" i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491524" y="1319774"/>
            <a:ext cx="4818675" cy="310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🎧"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Have the lyrics or score in front of you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🎧"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Listen to the backing track with headphones on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🎧"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You can choose to listen to the </a:t>
            </a:r>
            <a:r>
              <a:rPr lang="en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backing track with vocals</a:t>
            </a:r>
            <a:r>
              <a:rPr lang="en" dirty="0">
                <a:latin typeface="Raleway"/>
                <a:ea typeface="Raleway"/>
                <a:cs typeface="Raleway"/>
                <a:sym typeface="Raleway"/>
                <a:hlinkClick r:id="rId4"/>
              </a:rPr>
              <a:t> </a:t>
            </a: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or the </a:t>
            </a:r>
            <a:r>
              <a:rPr lang="en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backing track without vocals</a:t>
            </a:r>
            <a:r>
              <a:rPr lang="en" dirty="0">
                <a:latin typeface="Raleway"/>
                <a:ea typeface="Raleway"/>
                <a:cs typeface="Raleway"/>
                <a:sym typeface="Raleway"/>
                <a:hlinkClick r:id="rId4"/>
              </a:rPr>
              <a:t> </a:t>
            </a: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- whichever helps you the most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🎧"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Record the video in selfie-mode so that we can see your face 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🎧"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Upload your video to </a:t>
            </a:r>
            <a:r>
              <a:rPr lang="en" dirty="0" err="1">
                <a:latin typeface="Raleway"/>
                <a:ea typeface="Raleway"/>
                <a:cs typeface="Raleway"/>
                <a:sym typeface="Raleway"/>
              </a:rPr>
              <a:t>Flipgrid</a:t>
            </a: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 here: (TEACHER INSERT THE LINK)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/>
        </p:nvSpPr>
        <p:spPr>
          <a:xfrm>
            <a:off x="1711575" y="1887125"/>
            <a:ext cx="558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Good luck!</a:t>
            </a:r>
            <a:endParaRPr sz="6000"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2330325" y="2870175"/>
            <a:ext cx="43449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If you have any questions, please email your Music teacher who will be able to assist you.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ctrTitle"/>
          </p:nvPr>
        </p:nvSpPr>
        <p:spPr>
          <a:xfrm>
            <a:off x="1488871" y="724784"/>
            <a:ext cx="7293300" cy="3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“Sometimes, it seems like music is the only thing that makes any sense!”</a:t>
            </a:r>
            <a:br>
              <a:rPr lang="en" sz="4000" dirty="0"/>
            </a:br>
            <a:r>
              <a:rPr lang="en" sz="2400" dirty="0"/>
              <a:t>- </a:t>
            </a:r>
            <a:br>
              <a:rPr lang="en" sz="2400" dirty="0"/>
            </a:br>
            <a:r>
              <a:rPr lang="en" sz="2400" dirty="0">
                <a:solidFill>
                  <a:srgbClr val="FF0000"/>
                </a:solidFill>
              </a:rPr>
              <a:t>We hope you are all safe and well right now.</a:t>
            </a:r>
            <a:endParaRPr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random/>
      </p:transition>
    </mc:Choice>
    <mc:Fallback>
      <p:transition spd="slow" advTm="6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l="941" r="941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4751270" y="662568"/>
            <a:ext cx="4208400" cy="4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bin Sketch"/>
              <a:ea typeface="Cabin Sketch"/>
              <a:cs typeface="Cabin Sketch"/>
              <a:sym typeface="Cabin Sketc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bin Sketch"/>
              <a:ea typeface="Cabin Sketch"/>
              <a:cs typeface="Cabin Sketch"/>
              <a:sym typeface="Cabin Sketc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600" dirty="0">
              <a:latin typeface="Cabin Sketch"/>
              <a:ea typeface="Cabin Sketch"/>
              <a:cs typeface="Cabin Sketch"/>
              <a:sym typeface="Cabin Sketc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bin Sketch"/>
                <a:ea typeface="Cabin Sketch"/>
                <a:cs typeface="Cabin Sketch"/>
                <a:sym typeface="Cabin Sketch"/>
              </a:rPr>
              <a:t>This short video is to give you a preview of the songs and the resources for this year’s project.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600" dirty="0">
              <a:latin typeface="Cabin Sketch"/>
              <a:ea typeface="Cabin Sketch"/>
              <a:cs typeface="Cabin Sketch"/>
              <a:sym typeface="Cabin Sketch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Cabin Sketch"/>
              <a:ea typeface="Cabin Sketch"/>
              <a:cs typeface="Cabin Sketch"/>
              <a:sym typeface="Cabin Sket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random/>
      </p:transition>
    </mc:Choice>
    <mc:Fallback>
      <p:transition spd="slow" advTm="7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774800" y="642298"/>
            <a:ext cx="4151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bin Sketch"/>
                <a:ea typeface="Cabin Sketch"/>
                <a:cs typeface="Cabin Sketch"/>
                <a:sym typeface="Cabin Sketch"/>
              </a:rPr>
              <a:t>Voices Around The World  2020</a:t>
            </a:r>
            <a:endParaRPr sz="3600" dirty="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774800" y="1404148"/>
            <a:ext cx="41517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Each year, we get young singers from all over the world to learn a song and then record themselves singing for the Voices Around The World Project. We make their recordings into one big mix and then release it  world-wide!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This year, things are a little different with most schools being closed, but we think that this is a great opportunity to unite through music.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Join with other students around the world. Get involved in this year’s project.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random/>
      </p:transition>
    </mc:Choice>
    <mc:Fallback>
      <p:transition spd="slow" advTm="15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4519925" y="-44275"/>
            <a:ext cx="7284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bin Sketch"/>
                <a:ea typeface="Cabin Sketch"/>
                <a:cs typeface="Cabin Sketch"/>
                <a:sym typeface="Cabin Sketch"/>
              </a:rPr>
              <a:t>1.</a:t>
            </a:r>
            <a:endParaRPr sz="60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476925" y="1375225"/>
            <a:ext cx="8253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bin Sketch"/>
                <a:ea typeface="Cabin Sketch"/>
                <a:cs typeface="Cabin Sketch"/>
                <a:sym typeface="Cabin Sketch"/>
              </a:rPr>
              <a:t>2.</a:t>
            </a:r>
            <a:endParaRPr sz="60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519925" y="2818300"/>
            <a:ext cx="8253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bin Sketch"/>
                <a:ea typeface="Cabin Sketch"/>
                <a:cs typeface="Cabin Sketch"/>
                <a:sym typeface="Cabin Sketch"/>
              </a:rPr>
              <a:t>3.</a:t>
            </a:r>
            <a:endParaRPr sz="600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187000" y="142849"/>
            <a:ext cx="3493500" cy="8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latin typeface="Cabin Sketch"/>
                <a:ea typeface="Cabin Sketch"/>
                <a:cs typeface="Cabin Sketch"/>
                <a:sym typeface="Cabin Sketch"/>
              </a:rPr>
              <a:t>Listen &amp; Learn</a:t>
            </a: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: Use the free resources we provide  to learn the songs.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188000" y="1055725"/>
            <a:ext cx="2782500" cy="152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bin Sketch"/>
                <a:ea typeface="Cabin Sketch"/>
                <a:cs typeface="Cabin Sketch"/>
                <a:sym typeface="Cabin Sketch"/>
              </a:rPr>
              <a:t>Student record</a:t>
            </a: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 a selfie video of them  singing the song. 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latin typeface="Raleway"/>
                <a:ea typeface="Raleway"/>
                <a:cs typeface="Raleway"/>
                <a:sym typeface="Raleway"/>
              </a:rPr>
              <a:t>Important</a:t>
            </a: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: - listening to the track on headphones and only recording their voice.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295525" y="2987100"/>
            <a:ext cx="34935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bin Sketch"/>
                <a:ea typeface="Cabin Sketch"/>
                <a:cs typeface="Cabin Sketch"/>
                <a:sym typeface="Cabin Sketch"/>
              </a:rPr>
              <a:t>Audio/Video Uploaded</a:t>
            </a: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  to us on the VATW website.</a:t>
            </a:r>
            <a:endParaRPr b="1" u="sng" dirty="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362700" y="3837650"/>
            <a:ext cx="8253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Cabin Sketch"/>
                <a:ea typeface="Cabin Sketch"/>
                <a:cs typeface="Cabin Sketch"/>
                <a:sym typeface="Cabin Sketch"/>
              </a:rPr>
              <a:t>4.</a:t>
            </a:r>
            <a:endParaRPr sz="6000" dirty="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188000" y="3726500"/>
            <a:ext cx="2782500" cy="11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abin Sketch"/>
                <a:ea typeface="Cabin Sketch"/>
                <a:cs typeface="Cabin Sketch"/>
                <a:sym typeface="Cabin Sketch"/>
              </a:rPr>
              <a:t>Extension activity for older or superstar students: </a:t>
            </a:r>
            <a:r>
              <a:rPr lang="en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Create a harmony line upload your recording to VATW.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50427FF-7D6D-CA40-987C-395C2B28F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0" y="122906"/>
            <a:ext cx="4232595" cy="2381254"/>
          </a:xfrm>
          <a:prstGeom prst="rect">
            <a:avLst/>
          </a:prstGeom>
        </p:spPr>
      </p:pic>
      <p:pic>
        <p:nvPicPr>
          <p:cNvPr id="5" name="Picture 4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E9F9EBD3-84DA-474D-9B16-9B4BE65B6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63" y="2787627"/>
            <a:ext cx="3732757" cy="2100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random/>
      </p:transition>
    </mc:Choice>
    <mc:Fallback>
      <p:transition spd="slow" advTm="7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105325" y="87775"/>
            <a:ext cx="8935200" cy="485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9526"/>
          <a:stretch/>
        </p:blipFill>
        <p:spPr>
          <a:xfrm>
            <a:off x="0" y="503100"/>
            <a:ext cx="9144000" cy="39229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979275" y="193100"/>
            <a:ext cx="5187300" cy="52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The message of this year’s songs...</a:t>
            </a:r>
            <a:endParaRPr sz="2400" i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ctrTitle" idx="4294967295"/>
          </p:nvPr>
        </p:nvSpPr>
        <p:spPr>
          <a:xfrm>
            <a:off x="1188450" y="2040550"/>
            <a:ext cx="6767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highlight>
                  <a:srgbClr val="FFFFFF"/>
                </a:highlight>
              </a:rPr>
              <a:t>‘WE ARE THE CHANGE’</a:t>
            </a:r>
            <a:endParaRPr sz="48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1979275" y="193100"/>
            <a:ext cx="51873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Introducing one of this year’s songs...</a:t>
            </a:r>
            <a:endParaRPr sz="2400" i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 idx="4294967295"/>
          </p:nvPr>
        </p:nvSpPr>
        <p:spPr>
          <a:xfrm>
            <a:off x="1188150" y="1580699"/>
            <a:ext cx="6767100" cy="2367901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🎵"/>
            </a:pPr>
            <a:r>
              <a:rPr lang="en" sz="1800" dirty="0">
                <a:solidFill>
                  <a:srgbClr val="000000"/>
                </a:solidFill>
              </a:rPr>
              <a:t>Listen to or download the audio/karaoke tracks (</a:t>
            </a:r>
            <a:r>
              <a:rPr lang="en" sz="1800" u="sng" dirty="0">
                <a:solidFill>
                  <a:schemeClr val="hlink"/>
                </a:solidFill>
                <a:hlinkClick r:id="rId3"/>
              </a:rPr>
              <a:t>here</a:t>
            </a:r>
            <a:r>
              <a:rPr lang="en" sz="1800" dirty="0">
                <a:solidFill>
                  <a:srgbClr val="000000"/>
                </a:solidFill>
              </a:rPr>
              <a:t>)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🎵"/>
            </a:pPr>
            <a:r>
              <a:rPr lang="en" sz="1800" dirty="0">
                <a:solidFill>
                  <a:srgbClr val="000000"/>
                </a:solidFill>
              </a:rPr>
              <a:t>Read or download the lyrics (</a:t>
            </a:r>
            <a:r>
              <a:rPr lang="en" sz="1800" dirty="0" err="1">
                <a:solidFill>
                  <a:srgbClr val="000000"/>
                </a:solidFill>
              </a:rPr>
              <a:t>alsonext</a:t>
            </a:r>
            <a:r>
              <a:rPr lang="en" sz="1800" dirty="0">
                <a:solidFill>
                  <a:srgbClr val="000000"/>
                </a:solidFill>
              </a:rPr>
              <a:t> slide) and/ or follow the score (</a:t>
            </a:r>
            <a:r>
              <a:rPr lang="en" sz="1800" u="sng" dirty="0">
                <a:solidFill>
                  <a:schemeClr val="hlink"/>
                </a:solidFill>
                <a:hlinkClick r:id="rId3"/>
              </a:rPr>
              <a:t>here</a:t>
            </a:r>
            <a:r>
              <a:rPr lang="en" sz="1800" dirty="0">
                <a:solidFill>
                  <a:srgbClr val="000000"/>
                </a:solidFill>
              </a:rPr>
              <a:t>)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t="9403"/>
          <a:stretch/>
        </p:blipFill>
        <p:spPr>
          <a:xfrm>
            <a:off x="3999900" y="244200"/>
            <a:ext cx="1143600" cy="1143600"/>
          </a:xfrm>
          <a:prstGeom prst="ellipse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bin Sketch"/>
                <a:ea typeface="Cabin Sketch"/>
                <a:cs typeface="Cabin Sketch"/>
                <a:sym typeface="Cabin Sketch"/>
              </a:rPr>
              <a:t>Listen &amp; Learn</a:t>
            </a:r>
            <a:endParaRPr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105325" y="87775"/>
            <a:ext cx="8935200" cy="485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172350" y="1502100"/>
            <a:ext cx="2662800" cy="1606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47C4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Verse 1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 dirty="0"/>
              <a:t>Emaj7                                                   A</a:t>
            </a:r>
            <a:endParaRPr sz="8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Everything happens in a single moment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 dirty="0"/>
              <a:t>Emaj7                                                               A</a:t>
            </a:r>
            <a:endParaRPr sz="8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Everything happens in the blink of an eye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 dirty="0"/>
              <a:t>Emaj7                                                          A</a:t>
            </a:r>
            <a:endParaRPr sz="8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You’ve got to seize each precious second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 dirty="0"/>
              <a:t>         Emaj7                                    A</a:t>
            </a:r>
            <a:endParaRPr sz="8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Can’t afford to let your life slip by</a:t>
            </a:r>
            <a:endParaRPr sz="1000" dirty="0"/>
          </a:p>
        </p:txBody>
      </p:sp>
      <p:sp>
        <p:nvSpPr>
          <p:cNvPr id="109" name="Google Shape;109;p19"/>
          <p:cNvSpPr/>
          <p:nvPr/>
        </p:nvSpPr>
        <p:spPr>
          <a:xfrm>
            <a:off x="181525" y="3257950"/>
            <a:ext cx="2662800" cy="171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Bridge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A                            G#m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Everything you wanted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F#m                           E-F#-G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All your heart’s desires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A                             G#m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It’s there if you want it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                       F#                                         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All you’ve got to do is reach out there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    F#m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And try</a:t>
            </a:r>
            <a:endParaRPr sz="1000"/>
          </a:p>
        </p:txBody>
      </p:sp>
      <p:sp>
        <p:nvSpPr>
          <p:cNvPr id="110" name="Google Shape;110;p19"/>
          <p:cNvSpPr/>
          <p:nvPr/>
        </p:nvSpPr>
        <p:spPr>
          <a:xfrm>
            <a:off x="3048300" y="130500"/>
            <a:ext cx="2896500" cy="294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F968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Chorus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           E                      B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 am you, you are me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               C#m                    A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We are everything we see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                    E                                     B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We are the earth, the wind, the sky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                 A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And the mountains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>
                <a:solidFill>
                  <a:schemeClr val="dk1"/>
                </a:solidFill>
              </a:rPr>
              <a:t>                 E                              B</a:t>
            </a: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We are everything we’ve done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>
                <a:solidFill>
                  <a:schemeClr val="dk1"/>
                </a:solidFill>
              </a:rPr>
              <a:t>               C#m            A</a:t>
            </a: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We are everything under the sun, and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>
                <a:solidFill>
                  <a:schemeClr val="dk1"/>
                </a:solidFill>
              </a:rPr>
              <a:t>E                    B</a:t>
            </a: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We are the change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>
                <a:solidFill>
                  <a:schemeClr val="dk1"/>
                </a:solidFill>
              </a:rPr>
              <a:t>E                    A</a:t>
            </a: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We are the change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dk1"/>
                </a:solidFill>
              </a:rPr>
              <a:t>E                    B                                    G-F#m-E</a:t>
            </a: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We are the change we all want to see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3048300" y="3160025"/>
            <a:ext cx="2968500" cy="1851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47C4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Verse 2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Emaj7                                                          A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You’re like a wave rolling in from the ocean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Emaj7                                                              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You’re like a star somebody plucked out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          </a:t>
            </a:r>
            <a:r>
              <a:rPr lang="en" sz="800" i="1">
                <a:solidFill>
                  <a:schemeClr val="dk1"/>
                </a:solidFill>
              </a:rPr>
              <a:t> A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from the sky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              Emaj7                                               A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It’s all a drip, drip, drip in that pond of emotions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            Emaj7                                             A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It’s all the stuff of your magic carpet ride</a:t>
            </a:r>
            <a:endParaRPr sz="1000"/>
          </a:p>
        </p:txBody>
      </p:sp>
      <p:sp>
        <p:nvSpPr>
          <p:cNvPr id="112" name="Google Shape;112;p19"/>
          <p:cNvSpPr/>
          <p:nvPr/>
        </p:nvSpPr>
        <p:spPr>
          <a:xfrm>
            <a:off x="6198700" y="1200100"/>
            <a:ext cx="2841900" cy="2246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Middle 8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A                          Am                                E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Your life goes round and round in circles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A                          Am                                         E        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But you know, it doesn’t have to be that way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                            A                                    Am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You’ve got to STOP, you’ve got to STOP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                                E                C#m                                     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And listen to the music in your life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        F#                                                  F#m</a:t>
            </a:r>
            <a:endParaRPr sz="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And take a little time, to see the magic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>
                <a:solidFill>
                  <a:schemeClr val="dk1"/>
                </a:solidFill>
              </a:rPr>
              <a:t>                           B</a:t>
            </a: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That’s in your day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13" name="Google Shape;113;p19"/>
          <p:cNvSpPr/>
          <p:nvPr/>
        </p:nvSpPr>
        <p:spPr>
          <a:xfrm>
            <a:off x="6258250" y="130500"/>
            <a:ext cx="2662800" cy="413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Bridge</a:t>
            </a:r>
            <a:endParaRPr sz="1000"/>
          </a:p>
        </p:txBody>
      </p:sp>
      <p:sp>
        <p:nvSpPr>
          <p:cNvPr id="114" name="Google Shape;114;p19"/>
          <p:cNvSpPr/>
          <p:nvPr/>
        </p:nvSpPr>
        <p:spPr>
          <a:xfrm>
            <a:off x="6258250" y="701425"/>
            <a:ext cx="2662800" cy="375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F968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Chorus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6258250" y="3625450"/>
            <a:ext cx="2662800" cy="587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F968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Chorus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+ We all want to see x2</a:t>
            </a:r>
            <a:endParaRPr b="1"/>
          </a:p>
        </p:txBody>
      </p:sp>
      <p:sp>
        <p:nvSpPr>
          <p:cNvPr id="116" name="Google Shape;116;p19"/>
          <p:cNvSpPr txBox="1"/>
          <p:nvPr/>
        </p:nvSpPr>
        <p:spPr>
          <a:xfrm>
            <a:off x="161000" y="-21900"/>
            <a:ext cx="26334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Cabin Sketch"/>
                <a:ea typeface="Cabin Sketch"/>
                <a:cs typeface="Cabin Sketch"/>
                <a:sym typeface="Cabin Sketch"/>
              </a:rPr>
              <a:t>We Are The Change</a:t>
            </a:r>
            <a:endParaRPr sz="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Raleway"/>
                <a:ea typeface="Raleway"/>
                <a:cs typeface="Raleway"/>
                <a:sym typeface="Raleway"/>
              </a:rPr>
              <a:t>Lyrics &amp; Chords</a:t>
            </a:r>
            <a:endParaRPr i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6258250" y="4391800"/>
            <a:ext cx="2662800" cy="587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Outro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We are the change x4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</TotalTime>
  <Words>708</Words>
  <Application>Microsoft Macintosh PowerPoint</Application>
  <PresentationFormat>On-screen Show (16:9)</PresentationFormat>
  <Paragraphs>120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Raleway</vt:lpstr>
      <vt:lpstr>Vidaloka</vt:lpstr>
      <vt:lpstr>Cabin Sketch</vt:lpstr>
      <vt:lpstr>Arial</vt:lpstr>
      <vt:lpstr>Montserrat</vt:lpstr>
      <vt:lpstr>Gertrude template</vt:lpstr>
      <vt:lpstr> The Voices Around The World Choir 2020 Remote Learning Song Project  </vt:lpstr>
      <vt:lpstr>“Sometimes, it seems like music is the only thing that makes any sense!” -  We hope you are all safe and well right now.</vt:lpstr>
      <vt:lpstr>PowerPoint Presentation</vt:lpstr>
      <vt:lpstr>Voices Around The World  2020</vt:lpstr>
      <vt:lpstr>PowerPoint Presentation</vt:lpstr>
      <vt:lpstr>PowerPoint Presentation</vt:lpstr>
      <vt:lpstr>‘WE ARE THE CHANGE’</vt:lpstr>
      <vt:lpstr>Listen to or download the audio/karaoke tracks (here)  Read or download the lyrics (alsonext slide) and/ or follow the score (here)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Voices Around The World Choir  2020  </dc:title>
  <cp:lastModifiedBy>Laurie Lewin</cp:lastModifiedBy>
  <cp:revision>13</cp:revision>
  <dcterms:modified xsi:type="dcterms:W3CDTF">2020-04-12T06:39:26Z</dcterms:modified>
</cp:coreProperties>
</file>